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1039" r:id="rId3"/>
    <p:sldId id="1044" r:id="rId4"/>
    <p:sldId id="1040" r:id="rId5"/>
    <p:sldId id="1041" r:id="rId6"/>
    <p:sldId id="1042" r:id="rId7"/>
    <p:sldId id="1043" r:id="rId8"/>
    <p:sldId id="1045" r:id="rId9"/>
    <p:sldId id="269" r:id="rId10"/>
  </p:sldIdLst>
  <p:sldSz cx="12192000" cy="6858000"/>
  <p:notesSz cx="6858000" cy="9144000"/>
  <p:embeddedFontLst>
    <p:embeddedFont>
      <p:font typeface="Montserrat Black" panose="00000A00000000000000" pitchFamily="2" charset="0"/>
      <p:bold r:id="rId12"/>
      <p:boldItalic r:id="rId1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6" roundtripDataSignature="AMtx7miYQ/7+GSB32XQBpTHWaOO8gnv7a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78081969-B033-4488-9442-E844125B14E2}">
  <a:tblStyle styleId="{78081969-B033-4488-9442-E844125B14E2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11D7447C-EF9D-4C17-89A0-652FB02B5267}" styleName="Table_1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>
          <a:top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a:bottom>
        </a:tcBdr>
      </a:tcStyle>
    </a:band1H>
    <a:band2H>
      <a:tcTxStyle/>
      <a:tcStyle>
        <a:tcBdr/>
      </a:tcStyle>
    </a:band2H>
    <a:band1V>
      <a:tcTxStyle/>
      <a:tcStyle>
        <a:tcBdr>
          <a:left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a:right>
        </a:tcBdr>
      </a:tcStyle>
    </a:band1V>
    <a:band2V>
      <a:tcTxStyle/>
      <a:tcStyle>
        <a:tcBdr>
          <a:left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a:right>
        </a:tcBdr>
      </a:tcStyle>
    </a:band2V>
    <a:lastCol>
      <a:tcTxStyle b="on" i="off"/>
      <a:tcStyle>
        <a:tcBdr/>
      </a:tcStyle>
    </a:lastCol>
    <a:firstCol>
      <a:tcTxStyle b="on" i="off"/>
      <a:tcStyle>
        <a:tcBdr/>
      </a:tcStyle>
    </a:firstCol>
    <a:lastRow>
      <a:tcTxStyle b="on" i="off"/>
      <a:tcStyle>
        <a:tcBdr>
          <a:top>
            <a:ln w="50800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a:top>
        </a:tcBdr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5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36" Type="http://customschemas.google.com/relationships/presentationmetadata" Target="metadata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6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" name="Google Shape;166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7;p16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" name="Google Shape;8;p16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8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9" name="Google Shape;39;p28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40" name="Google Shape;40;p28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1" name="Google Shape;41;p2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2" name="Google Shape;42;p2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Google Shape;43;p2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2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6" name="Google Shape;46;p29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30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9" name="Google Shape;49;p30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 Cover (Closing)">
  <p:cSld name="Back Cover (Closing)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2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ver Silde (opening)">
  <p:cSld name="Cover Silde (opening)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21"/>
          <p:cNvSpPr txBox="1">
            <a:spLocks noGrp="1"/>
          </p:cNvSpPr>
          <p:nvPr>
            <p:ph type="title"/>
          </p:nvPr>
        </p:nvSpPr>
        <p:spPr>
          <a:xfrm>
            <a:off x="838200" y="2203450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2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6" name="Google Shape;16;p22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9" name="Google Shape;19;p2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Google Shape;20;p23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4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3" name="Google Shape;23;p24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Google Shape;24;p24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Google Shape;25;p24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Google Shape;26;p24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27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2" name="Google Shape;32;p27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Google Shape;33;p27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4" name="Google Shape;34;p2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5" name="Google Shape;35;p2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6" name="Google Shape;36;p2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5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"/>
          <p:cNvSpPr txBox="1">
            <a:spLocks noGrp="1"/>
          </p:cNvSpPr>
          <p:nvPr>
            <p:ph type="ctrTitle"/>
          </p:nvPr>
        </p:nvSpPr>
        <p:spPr>
          <a:xfrm>
            <a:off x="688427" y="1240221"/>
            <a:ext cx="10815145" cy="1133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3000"/>
              <a:buFont typeface="Montserrat Black"/>
              <a:buNone/>
            </a:pPr>
            <a:br>
              <a:rPr lang="en-US" sz="3000" dirty="0">
                <a:solidFill>
                  <a:srgbClr val="FFFF00"/>
                </a:solidFill>
                <a:latin typeface="Montserrat Black"/>
                <a:ea typeface="Montserrat Black"/>
                <a:cs typeface="Montserrat Black"/>
                <a:sym typeface="Montserrat Black"/>
              </a:rPr>
            </a:br>
            <a:br>
              <a:rPr lang="en-US" sz="3000" dirty="0">
                <a:solidFill>
                  <a:srgbClr val="FFFF00"/>
                </a:solidFill>
                <a:latin typeface="Montserrat Black"/>
                <a:ea typeface="Montserrat Black"/>
                <a:cs typeface="Montserrat Black"/>
                <a:sym typeface="Montserrat Black"/>
              </a:rPr>
            </a:br>
            <a:r>
              <a:rPr lang="en-US" sz="3000" b="1" dirty="0" err="1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Judul</a:t>
            </a:r>
            <a:r>
              <a:rPr lang="en-US" sz="3000" b="1" dirty="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000" b="1" dirty="0" err="1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Tesis</a:t>
            </a:r>
            <a:br>
              <a:rPr lang="en-US" sz="3000" b="1" dirty="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</a:br>
            <a:endParaRPr sz="3000" b="1" dirty="0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1"/>
          <p:cNvSpPr txBox="1"/>
          <p:nvPr/>
        </p:nvSpPr>
        <p:spPr>
          <a:xfrm>
            <a:off x="3263400" y="3027010"/>
            <a:ext cx="5665200" cy="2062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0" i="0" u="none" strike="noStrike" cap="none" dirty="0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NIM 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Nama </a:t>
            </a:r>
            <a:r>
              <a:rPr lang="en-US" sz="3200" dirty="0" err="1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Mhs</a:t>
            </a:r>
            <a:endParaRPr sz="3200" dirty="0">
              <a:solidFill>
                <a:srgbClr val="FFFF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 err="1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Pembimbing</a:t>
            </a:r>
            <a:r>
              <a:rPr lang="en-US" sz="3200" dirty="0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 1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 err="1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Pembimbing</a:t>
            </a:r>
            <a:r>
              <a:rPr lang="en-US" sz="3200" dirty="0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 2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4B9524-D9D4-6C32-BAAB-4F92F45FE1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+mj-lt"/>
              </a:rPr>
              <a:t>Pendahuluan</a:t>
            </a:r>
            <a:endParaRPr lang="en-US" b="1" dirty="0">
              <a:latin typeface="+mj-lt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BCEDFC-F815-DACE-68BA-5F0E2764221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50800" indent="0">
              <a:buNone/>
            </a:pPr>
            <a:r>
              <a:rPr lang="en-US" dirty="0" err="1">
                <a:latin typeface="+mj-lt"/>
              </a:rPr>
              <a:t>Deskripsikan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jelas</a:t>
            </a:r>
            <a:r>
              <a:rPr lang="en-US" dirty="0">
                <a:latin typeface="+mj-lt"/>
              </a:rPr>
              <a:t> dan </a:t>
            </a:r>
            <a:r>
              <a:rPr lang="en-US" dirty="0" err="1">
                <a:latin typeface="+mj-lt"/>
              </a:rPr>
              <a:t>padat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mengenai</a:t>
            </a:r>
            <a:r>
              <a:rPr lang="en-US" dirty="0">
                <a:latin typeface="+mj-lt"/>
              </a:rPr>
              <a:t> </a:t>
            </a:r>
            <a:r>
              <a:rPr lang="en-US" b="1" dirty="0">
                <a:latin typeface="+mj-lt"/>
              </a:rPr>
              <a:t>Latar </a:t>
            </a:r>
            <a:r>
              <a:rPr lang="en-US" b="1" dirty="0" err="1">
                <a:latin typeface="+mj-lt"/>
              </a:rPr>
              <a:t>Belakang</a:t>
            </a:r>
            <a:r>
              <a:rPr lang="en-US" b="1" dirty="0">
                <a:latin typeface="+mj-lt"/>
              </a:rPr>
              <a:t>, </a:t>
            </a:r>
            <a:r>
              <a:rPr lang="en-US" b="1" dirty="0" err="1">
                <a:latin typeface="+mj-lt"/>
              </a:rPr>
              <a:t>Identifikasi</a:t>
            </a:r>
            <a:r>
              <a:rPr lang="en-US" b="1" dirty="0">
                <a:latin typeface="+mj-lt"/>
              </a:rPr>
              <a:t> Masalah, Batasan Masalah, </a:t>
            </a:r>
            <a:r>
              <a:rPr lang="en-US" b="1" dirty="0" err="1">
                <a:latin typeface="+mj-lt"/>
              </a:rPr>
              <a:t>Rumusan</a:t>
            </a:r>
            <a:r>
              <a:rPr lang="en-US" b="1" dirty="0">
                <a:latin typeface="+mj-lt"/>
              </a:rPr>
              <a:t> Masalah, Tujuan </a:t>
            </a:r>
            <a:r>
              <a:rPr lang="en-US" b="1" dirty="0" err="1">
                <a:latin typeface="+mj-lt"/>
              </a:rPr>
              <a:t>Penelitian</a:t>
            </a:r>
            <a:r>
              <a:rPr lang="en-US" b="1" dirty="0">
                <a:latin typeface="+mj-lt"/>
              </a:rPr>
              <a:t>, Manfaat </a:t>
            </a:r>
            <a:r>
              <a:rPr lang="en-US" b="1" dirty="0" err="1">
                <a:latin typeface="+mj-lt"/>
              </a:rPr>
              <a:t>Penelitian</a:t>
            </a: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431650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B4AED1-8741-E57F-8F79-DCA4B20495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7150ED-DD61-8D03-4D13-3A7C7ED501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+mj-lt"/>
              </a:rPr>
              <a:t>Tinjauan</a:t>
            </a:r>
            <a:r>
              <a:rPr lang="en-US" b="1" dirty="0">
                <a:latin typeface="+mj-lt"/>
              </a:rPr>
              <a:t> Pustaka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41F460-4A27-8A53-B36B-FD1435CE485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50800" indent="0">
              <a:buNone/>
            </a:pPr>
            <a:r>
              <a:rPr lang="en-US" dirty="0" err="1">
                <a:latin typeface="+mj-lt"/>
              </a:rPr>
              <a:t>Deskripsikan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jelas</a:t>
            </a:r>
            <a:r>
              <a:rPr lang="en-US" dirty="0">
                <a:latin typeface="+mj-lt"/>
              </a:rPr>
              <a:t> dan </a:t>
            </a:r>
            <a:r>
              <a:rPr lang="en-US" dirty="0" err="1">
                <a:latin typeface="+mj-lt"/>
              </a:rPr>
              <a:t>padat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mengenai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terkait</a:t>
            </a:r>
            <a:r>
              <a:rPr lang="en-US" dirty="0">
                <a:latin typeface="+mj-lt"/>
              </a:rPr>
              <a:t> </a:t>
            </a:r>
            <a:r>
              <a:rPr lang="en-US" b="1" dirty="0" err="1">
                <a:latin typeface="+mj-lt"/>
              </a:rPr>
              <a:t>Tinjauan</a:t>
            </a:r>
            <a:r>
              <a:rPr lang="en-US" b="1" dirty="0">
                <a:latin typeface="+mj-lt"/>
              </a:rPr>
              <a:t> Pustaka </a:t>
            </a:r>
            <a:r>
              <a:rPr lang="en-US" b="1" dirty="0" err="1">
                <a:latin typeface="+mj-lt"/>
              </a:rPr>
              <a:t>Penelitian</a:t>
            </a:r>
            <a:r>
              <a:rPr lang="en-US" b="1" dirty="0">
                <a:latin typeface="+mj-lt"/>
              </a:rPr>
              <a:t> </a:t>
            </a:r>
            <a:r>
              <a:rPr lang="en-US" b="1" dirty="0" err="1">
                <a:latin typeface="+mj-lt"/>
              </a:rPr>
              <a:t>Terdahulu</a:t>
            </a:r>
            <a:r>
              <a:rPr lang="en-US" b="1" dirty="0">
                <a:latin typeface="+mj-lt"/>
              </a:rPr>
              <a:t>, dan Gap </a:t>
            </a:r>
            <a:r>
              <a:rPr lang="en-US" b="1" dirty="0" err="1">
                <a:latin typeface="+mj-lt"/>
              </a:rPr>
              <a:t>Penelitian</a:t>
            </a: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617040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B95F1D-A98D-1767-9D11-B62871EEF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+mj-lt"/>
              </a:rPr>
              <a:t>Metodologi</a:t>
            </a:r>
            <a:endParaRPr lang="en-US" b="1" dirty="0">
              <a:latin typeface="+mj-lt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6D0287-836E-DD7D-76E3-9BE92C9808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50800" indent="0">
              <a:buNone/>
            </a:pPr>
            <a:r>
              <a:rPr lang="en-US" dirty="0" err="1">
                <a:latin typeface="+mj-lt"/>
              </a:rPr>
              <a:t>Deskripsikan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jelas</a:t>
            </a:r>
            <a:r>
              <a:rPr lang="en-US" dirty="0">
                <a:latin typeface="+mj-lt"/>
              </a:rPr>
              <a:t> dan </a:t>
            </a:r>
            <a:r>
              <a:rPr lang="en-US" dirty="0" err="1">
                <a:latin typeface="+mj-lt"/>
              </a:rPr>
              <a:t>padat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mengenai</a:t>
            </a:r>
            <a:r>
              <a:rPr lang="en-US" dirty="0">
                <a:latin typeface="+mj-lt"/>
              </a:rPr>
              <a:t> </a:t>
            </a:r>
            <a:r>
              <a:rPr lang="en-US" b="1" dirty="0" err="1">
                <a:latin typeface="+mj-lt"/>
              </a:rPr>
              <a:t>Obyek</a:t>
            </a:r>
            <a:r>
              <a:rPr lang="en-US" b="1" dirty="0">
                <a:latin typeface="+mj-lt"/>
              </a:rPr>
              <a:t> </a:t>
            </a:r>
            <a:r>
              <a:rPr lang="en-US" b="1" dirty="0" err="1">
                <a:latin typeface="+mj-lt"/>
              </a:rPr>
              <a:t>Penelitian</a:t>
            </a:r>
            <a:r>
              <a:rPr lang="en-US" b="1" dirty="0">
                <a:latin typeface="+mj-lt"/>
              </a:rPr>
              <a:t>, </a:t>
            </a:r>
            <a:r>
              <a:rPr lang="en-US" b="1" dirty="0" err="1">
                <a:latin typeface="+mj-lt"/>
              </a:rPr>
              <a:t>Perancangan</a:t>
            </a:r>
            <a:r>
              <a:rPr lang="en-US" b="1" dirty="0">
                <a:latin typeface="+mj-lt"/>
              </a:rPr>
              <a:t> dan </a:t>
            </a:r>
            <a:r>
              <a:rPr lang="en-US" b="1" dirty="0" err="1">
                <a:latin typeface="+mj-lt"/>
              </a:rPr>
              <a:t>Pengujian</a:t>
            </a:r>
            <a:r>
              <a:rPr lang="en-US" b="1" dirty="0">
                <a:latin typeface="+mj-lt"/>
              </a:rPr>
              <a:t> </a:t>
            </a:r>
            <a:r>
              <a:rPr lang="en-US" b="1" dirty="0" err="1">
                <a:latin typeface="+mj-lt"/>
              </a:rPr>
              <a:t>Penelitian</a:t>
            </a:r>
            <a:r>
              <a:rPr lang="en-US" b="1" dirty="0">
                <a:latin typeface="+mj-lt"/>
              </a:rPr>
              <a:t> </a:t>
            </a: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8922463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8771ED-3305-542C-1CFF-F28BD83819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72EDFD-5E0F-FB5E-E820-7E4BFBB943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j-lt"/>
              </a:rPr>
              <a:t>Hasil dan </a:t>
            </a:r>
            <a:r>
              <a:rPr lang="en-US" b="1" dirty="0" err="1">
                <a:latin typeface="+mj-lt"/>
              </a:rPr>
              <a:t>Pembahasan</a:t>
            </a:r>
            <a:endParaRPr lang="en-US" b="1" dirty="0">
              <a:latin typeface="+mj-lt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0B2311-09FE-ECED-8612-C9EFE58B4B3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50800" indent="0">
              <a:buNone/>
            </a:pPr>
            <a:r>
              <a:rPr lang="en-US" dirty="0" err="1">
                <a:latin typeface="+mj-lt"/>
              </a:rPr>
              <a:t>Deskripsikan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jelas</a:t>
            </a:r>
            <a:r>
              <a:rPr lang="en-US" dirty="0">
                <a:latin typeface="+mj-lt"/>
              </a:rPr>
              <a:t> dan </a:t>
            </a:r>
            <a:r>
              <a:rPr lang="en-US" dirty="0" err="1">
                <a:latin typeface="+mj-lt"/>
              </a:rPr>
              <a:t>padat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mengenai</a:t>
            </a:r>
            <a:r>
              <a:rPr lang="en-US" dirty="0">
                <a:latin typeface="+mj-lt"/>
              </a:rPr>
              <a:t> </a:t>
            </a:r>
            <a:r>
              <a:rPr lang="en-US" b="1" dirty="0">
                <a:latin typeface="+mj-lt"/>
              </a:rPr>
              <a:t>Hasil </a:t>
            </a:r>
            <a:r>
              <a:rPr lang="en-US" b="1" dirty="0" err="1">
                <a:latin typeface="+mj-lt"/>
              </a:rPr>
              <a:t>Penelitian</a:t>
            </a: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3181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662C7C-33C7-F9F4-ED7F-B4A4508C9A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E950AB-124B-267F-604E-D7503EA1EE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+mj-lt"/>
              </a:rPr>
              <a:t>Penutup</a:t>
            </a:r>
            <a:endParaRPr lang="en-US" b="1" dirty="0">
              <a:latin typeface="+mj-lt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4C836B-0E86-9770-26E1-85D6473487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50800" indent="0">
              <a:buNone/>
            </a:pPr>
            <a:r>
              <a:rPr lang="en-US" dirty="0" err="1">
                <a:latin typeface="+mj-lt"/>
              </a:rPr>
              <a:t>Deskripsikan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jelas</a:t>
            </a:r>
            <a:r>
              <a:rPr lang="en-US" dirty="0">
                <a:latin typeface="+mj-lt"/>
              </a:rPr>
              <a:t> dan </a:t>
            </a:r>
            <a:r>
              <a:rPr lang="en-US" dirty="0" err="1">
                <a:latin typeface="+mj-lt"/>
              </a:rPr>
              <a:t>padat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mengenai</a:t>
            </a:r>
            <a:r>
              <a:rPr lang="en-US" dirty="0">
                <a:latin typeface="+mj-lt"/>
              </a:rPr>
              <a:t> </a:t>
            </a:r>
            <a:r>
              <a:rPr lang="en-US" b="1" dirty="0">
                <a:latin typeface="+mj-lt"/>
              </a:rPr>
              <a:t>Kesimpulan dan Saran </a:t>
            </a:r>
            <a:r>
              <a:rPr lang="en-US" b="1" dirty="0" err="1">
                <a:latin typeface="+mj-lt"/>
              </a:rPr>
              <a:t>Penelitian</a:t>
            </a: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98515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FEE242-D8C6-C83F-80CC-151E226D5B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4F56BA-88BF-F507-EB46-EDE1683F82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j-lt"/>
              </a:rPr>
              <a:t>Daftar </a:t>
            </a:r>
            <a:r>
              <a:rPr lang="en-US" b="1" dirty="0" err="1">
                <a:latin typeface="+mj-lt"/>
              </a:rPr>
              <a:t>Acuan</a:t>
            </a:r>
            <a:endParaRPr lang="en-US" b="1" dirty="0">
              <a:latin typeface="+mj-lt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3F0D5A-D131-CF3D-D969-0CFE87BDF1F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50800" indent="0">
              <a:buNone/>
            </a:pPr>
            <a:r>
              <a:rPr lang="en-US" dirty="0">
                <a:latin typeface="+mj-lt"/>
              </a:rPr>
              <a:t>Lis </a:t>
            </a:r>
            <a:r>
              <a:rPr lang="en-US" b="1" dirty="0">
                <a:latin typeface="+mj-lt"/>
              </a:rPr>
              <a:t>Daftar </a:t>
            </a:r>
            <a:r>
              <a:rPr lang="en-US" b="1" dirty="0" err="1">
                <a:latin typeface="+mj-lt"/>
              </a:rPr>
              <a:t>Acuan</a:t>
            </a:r>
            <a:r>
              <a:rPr lang="en-US" b="1" dirty="0">
                <a:latin typeface="+mj-lt"/>
              </a:rPr>
              <a:t> </a:t>
            </a:r>
            <a:r>
              <a:rPr lang="en-US" b="1" dirty="0" err="1">
                <a:latin typeface="+mj-lt"/>
              </a:rPr>
              <a:t>Penelitian</a:t>
            </a: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527901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0A96D4-D7B9-307D-B122-CE7C43AED4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9D8E29-2E9A-EB7C-25DF-8CF7C55DE5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+mj-lt"/>
              </a:rPr>
              <a:t>Publikasi</a:t>
            </a:r>
            <a:endParaRPr lang="en-US" b="1" dirty="0">
              <a:latin typeface="+mj-lt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48D0A1-9BDA-FCFB-0778-EF28D5C48B0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50800" indent="0">
              <a:buNone/>
            </a:pPr>
            <a:r>
              <a:rPr lang="en-US" dirty="0">
                <a:latin typeface="+mj-lt"/>
              </a:rPr>
              <a:t>Lis </a:t>
            </a:r>
            <a:r>
              <a:rPr lang="en-US" b="1" dirty="0" err="1">
                <a:latin typeface="+mj-lt"/>
              </a:rPr>
              <a:t>Publikasi</a:t>
            </a:r>
            <a:r>
              <a:rPr lang="en-US" b="1" dirty="0">
                <a:latin typeface="+mj-lt"/>
              </a:rPr>
              <a:t> Hasil </a:t>
            </a:r>
            <a:r>
              <a:rPr lang="en-US" b="1" dirty="0" err="1">
                <a:latin typeface="+mj-lt"/>
              </a:rPr>
              <a:t>Penelitian</a:t>
            </a: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754562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95</Words>
  <Application>Microsoft Office PowerPoint</Application>
  <PresentationFormat>Widescreen</PresentationFormat>
  <Paragraphs>19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Montserrat Black</vt:lpstr>
      <vt:lpstr>Calibri</vt:lpstr>
      <vt:lpstr>Arial</vt:lpstr>
      <vt:lpstr>Office Theme</vt:lpstr>
      <vt:lpstr>  Judul Tesis </vt:lpstr>
      <vt:lpstr>Pendahuluan</vt:lpstr>
      <vt:lpstr>Tinjauan Pustaka</vt:lpstr>
      <vt:lpstr>Metodologi</vt:lpstr>
      <vt:lpstr>Hasil dan Pembahasan</vt:lpstr>
      <vt:lpstr>Penutup</vt:lpstr>
      <vt:lpstr>Daftar Acuan</vt:lpstr>
      <vt:lpstr>Publikasi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Judul Disertasi </dc:title>
  <dc:creator>Viant Arsis Vivaldy</dc:creator>
  <cp:lastModifiedBy>asus TP</cp:lastModifiedBy>
  <cp:revision>24</cp:revision>
  <dcterms:created xsi:type="dcterms:W3CDTF">2024-05-17T05:29:00Z</dcterms:created>
  <dcterms:modified xsi:type="dcterms:W3CDTF">2026-03-02T02:21:08Z</dcterms:modified>
</cp:coreProperties>
</file>